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271" r:id="rId5"/>
    <p:sldId id="272" r:id="rId6"/>
    <p:sldId id="278" r:id="rId7"/>
    <p:sldId id="279" r:id="rId8"/>
    <p:sldId id="280" r:id="rId9"/>
    <p:sldId id="281" r:id="rId10"/>
    <p:sldId id="282" r:id="rId11"/>
    <p:sldId id="273" r:id="rId12"/>
    <p:sldId id="283" r:id="rId13"/>
    <p:sldId id="334" r:id="rId14"/>
    <p:sldId id="335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A91"/>
    <a:srgbClr val="BD5CD0"/>
    <a:srgbClr val="EC4D28"/>
    <a:srgbClr val="FF0088"/>
    <a:srgbClr val="61005E"/>
    <a:srgbClr val="610049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C61894-5307-4356-AE7C-B800BB0FA48E}" v="2" dt="2025-05-07T01:40:29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9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a Morgan" userId="827612fd-6323-470c-90b3-9d7d5ef6bc5c" providerId="ADAL" clId="{A304D8D9-57EE-4CFC-B284-4A9869AA89CD}"/>
    <pc:docChg chg="undo custSel addSld delSld modSld sldOrd">
      <pc:chgData name="Linda Morgan" userId="827612fd-6323-470c-90b3-9d7d5ef6bc5c" providerId="ADAL" clId="{A304D8D9-57EE-4CFC-B284-4A9869AA89CD}" dt="2025-01-10T19:36:22.207" v="7112"/>
      <pc:docMkLst>
        <pc:docMk/>
      </pc:docMkLst>
      <pc:sldChg chg="modSp mod">
        <pc:chgData name="Linda Morgan" userId="827612fd-6323-470c-90b3-9d7d5ef6bc5c" providerId="ADAL" clId="{A304D8D9-57EE-4CFC-B284-4A9869AA89CD}" dt="2025-01-03T18:51:18.722" v="6798" actId="33553"/>
        <pc:sldMkLst>
          <pc:docMk/>
          <pc:sldMk cId="1617377524" sldId="271"/>
        </pc:sldMkLst>
      </pc:sldChg>
      <pc:sldChg chg="addSp modSp mod">
        <pc:chgData name="Linda Morgan" userId="827612fd-6323-470c-90b3-9d7d5ef6bc5c" providerId="ADAL" clId="{A304D8D9-57EE-4CFC-B284-4A9869AA89CD}" dt="2025-01-06T19:32:57.835" v="7109" actId="208"/>
        <pc:sldMkLst>
          <pc:docMk/>
          <pc:sldMk cId="1699856259" sldId="272"/>
        </pc:sldMkLst>
      </pc:sldChg>
      <pc:sldChg chg="addSp modSp mod modAnim">
        <pc:chgData name="Linda Morgan" userId="827612fd-6323-470c-90b3-9d7d5ef6bc5c" providerId="ADAL" clId="{A304D8D9-57EE-4CFC-B284-4A9869AA89CD}" dt="2025-01-03T21:10:06.314" v="7102" actId="962"/>
        <pc:sldMkLst>
          <pc:docMk/>
          <pc:sldMk cId="1573673410" sldId="273"/>
        </pc:sldMkLst>
      </pc:sldChg>
      <pc:sldChg chg="modSp mod">
        <pc:chgData name="Linda Morgan" userId="827612fd-6323-470c-90b3-9d7d5ef6bc5c" providerId="ADAL" clId="{A304D8D9-57EE-4CFC-B284-4A9869AA89CD}" dt="2025-01-03T20:31:25.254" v="7077" actId="20577"/>
        <pc:sldMkLst>
          <pc:docMk/>
          <pc:sldMk cId="4094942260" sldId="274"/>
        </pc:sldMkLst>
      </pc:sldChg>
      <pc:sldChg chg="addSp delSp modSp new del mod ord chgLayout">
        <pc:chgData name="Linda Morgan" userId="827612fd-6323-470c-90b3-9d7d5ef6bc5c" providerId="ADAL" clId="{A304D8D9-57EE-4CFC-B284-4A9869AA89CD}" dt="2025-01-03T20:29:59.443" v="6799" actId="47"/>
        <pc:sldMkLst>
          <pc:docMk/>
          <pc:sldMk cId="225387565" sldId="275"/>
        </pc:sldMkLst>
      </pc:sldChg>
      <pc:sldChg chg="addSp delSp modSp new del mod">
        <pc:chgData name="Linda Morgan" userId="827612fd-6323-470c-90b3-9d7d5ef6bc5c" providerId="ADAL" clId="{A304D8D9-57EE-4CFC-B284-4A9869AA89CD}" dt="2025-01-03T20:30:00.644" v="6800" actId="47"/>
        <pc:sldMkLst>
          <pc:docMk/>
          <pc:sldMk cId="3386379842" sldId="276"/>
        </pc:sldMkLst>
      </pc:sldChg>
      <pc:sldChg chg="addSp delSp modSp new del mod">
        <pc:chgData name="Linda Morgan" userId="827612fd-6323-470c-90b3-9d7d5ef6bc5c" providerId="ADAL" clId="{A304D8D9-57EE-4CFC-B284-4A9869AA89CD}" dt="2025-01-03T20:30:02.115" v="6801" actId="47"/>
        <pc:sldMkLst>
          <pc:docMk/>
          <pc:sldMk cId="322783598" sldId="277"/>
        </pc:sldMkLst>
      </pc:sldChg>
      <pc:sldChg chg="addSp delSp modSp new mod modAnim">
        <pc:chgData name="Linda Morgan" userId="827612fd-6323-470c-90b3-9d7d5ef6bc5c" providerId="ADAL" clId="{A304D8D9-57EE-4CFC-B284-4A9869AA89CD}" dt="2025-01-10T19:36:22.207" v="7112"/>
        <pc:sldMkLst>
          <pc:docMk/>
          <pc:sldMk cId="2725122435" sldId="278"/>
        </pc:sldMkLst>
      </pc:sldChg>
      <pc:sldChg chg="addSp modSp new mod">
        <pc:chgData name="Linda Morgan" userId="827612fd-6323-470c-90b3-9d7d5ef6bc5c" providerId="ADAL" clId="{A304D8D9-57EE-4CFC-B284-4A9869AA89CD}" dt="2025-01-03T21:09:36.330" v="7098" actId="962"/>
        <pc:sldMkLst>
          <pc:docMk/>
          <pc:sldMk cId="230916310" sldId="279"/>
        </pc:sldMkLst>
      </pc:sldChg>
      <pc:sldChg chg="addSp modSp new mod modAnim">
        <pc:chgData name="Linda Morgan" userId="827612fd-6323-470c-90b3-9d7d5ef6bc5c" providerId="ADAL" clId="{A304D8D9-57EE-4CFC-B284-4A9869AA89CD}" dt="2025-01-03T21:09:33.130" v="7097" actId="962"/>
        <pc:sldMkLst>
          <pc:docMk/>
          <pc:sldMk cId="3964233369" sldId="280"/>
        </pc:sldMkLst>
      </pc:sldChg>
      <pc:sldChg chg="addSp delSp modSp new mod modAnim">
        <pc:chgData name="Linda Morgan" userId="827612fd-6323-470c-90b3-9d7d5ef6bc5c" providerId="ADAL" clId="{A304D8D9-57EE-4CFC-B284-4A9869AA89CD}" dt="2025-01-03T21:09:45.703" v="7099" actId="962"/>
        <pc:sldMkLst>
          <pc:docMk/>
          <pc:sldMk cId="1840797336" sldId="281"/>
        </pc:sldMkLst>
      </pc:sldChg>
      <pc:sldChg chg="addSp delSp modSp add mod modAnim">
        <pc:chgData name="Linda Morgan" userId="827612fd-6323-470c-90b3-9d7d5ef6bc5c" providerId="ADAL" clId="{A304D8D9-57EE-4CFC-B284-4A9869AA89CD}" dt="2025-01-06T19:32:25.565" v="7107" actId="1582"/>
        <pc:sldMkLst>
          <pc:docMk/>
          <pc:sldMk cId="1492221837" sldId="282"/>
        </pc:sldMkLst>
      </pc:sldChg>
      <pc:sldChg chg="addSp delSp modSp new del mod">
        <pc:chgData name="Linda Morgan" userId="827612fd-6323-470c-90b3-9d7d5ef6bc5c" providerId="ADAL" clId="{A304D8D9-57EE-4CFC-B284-4A9869AA89CD}" dt="2025-01-02T18:30:22.877" v="3661" actId="47"/>
        <pc:sldMkLst>
          <pc:docMk/>
          <pc:sldMk cId="3224601042" sldId="282"/>
        </pc:sldMkLst>
      </pc:sldChg>
      <pc:sldChg chg="addSp delSp modSp new mod">
        <pc:chgData name="Linda Morgan" userId="827612fd-6323-470c-90b3-9d7d5ef6bc5c" providerId="ADAL" clId="{A304D8D9-57EE-4CFC-B284-4A9869AA89CD}" dt="2025-01-03T21:10:12.739" v="7103" actId="962"/>
        <pc:sldMkLst>
          <pc:docMk/>
          <pc:sldMk cId="568642574" sldId="283"/>
        </pc:sldMkLst>
      </pc:sldChg>
      <pc:sldChg chg="addSp delSp modSp new del mod ord">
        <pc:chgData name="Linda Morgan" userId="827612fd-6323-470c-90b3-9d7d5ef6bc5c" providerId="ADAL" clId="{A304D8D9-57EE-4CFC-B284-4A9869AA89CD}" dt="2025-01-02T18:56:33.029" v="5070" actId="47"/>
        <pc:sldMkLst>
          <pc:docMk/>
          <pc:sldMk cId="2559612500" sldId="283"/>
        </pc:sldMkLst>
      </pc:sldChg>
      <pc:sldChg chg="addSp delSp modSp new mod">
        <pc:chgData name="Linda Morgan" userId="827612fd-6323-470c-90b3-9d7d5ef6bc5c" providerId="ADAL" clId="{A304D8D9-57EE-4CFC-B284-4A9869AA89CD}" dt="2025-01-03T21:07:46.160" v="7091" actId="962"/>
        <pc:sldMkLst>
          <pc:docMk/>
          <pc:sldMk cId="941738978" sldId="284"/>
        </pc:sldMkLst>
      </pc:sldChg>
      <pc:sldChg chg="modSp add del mod modAnim">
        <pc:chgData name="Linda Morgan" userId="827612fd-6323-470c-90b3-9d7d5ef6bc5c" providerId="ADAL" clId="{A304D8D9-57EE-4CFC-B284-4A9869AA89CD}" dt="2025-01-03T17:39:10.870" v="6051" actId="47"/>
        <pc:sldMkLst>
          <pc:docMk/>
          <pc:sldMk cId="2033016750" sldId="284"/>
        </pc:sldMkLst>
      </pc:sldChg>
      <pc:sldChg chg="addSp delSp modSp new mod chgLayout">
        <pc:chgData name="Linda Morgan" userId="827612fd-6323-470c-90b3-9d7d5ef6bc5c" providerId="ADAL" clId="{A304D8D9-57EE-4CFC-B284-4A9869AA89CD}" dt="2025-01-03T21:07:32.682" v="7089" actId="962"/>
        <pc:sldMkLst>
          <pc:docMk/>
          <pc:sldMk cId="1771372555" sldId="285"/>
        </pc:sldMkLst>
      </pc:sldChg>
    </pc:docChg>
  </pc:docChgLst>
  <pc:docChgLst>
    <pc:chgData name="Jessica Hexsel" userId="491c4b5f-b6d0-445f-811b-d812a7678ebb" providerId="ADAL" clId="{E2A7D189-9BEC-4D13-8835-41A7F8016FD3}"/>
    <pc:docChg chg="addSld delSld modSld">
      <pc:chgData name="Jessica Hexsel" userId="491c4b5f-b6d0-445f-811b-d812a7678ebb" providerId="ADAL" clId="{E2A7D189-9BEC-4D13-8835-41A7F8016FD3}" dt="2025-04-24T22:13:32.032" v="8" actId="20577"/>
      <pc:docMkLst>
        <pc:docMk/>
      </pc:docMkLst>
      <pc:sldChg chg="modSp mod">
        <pc:chgData name="Jessica Hexsel" userId="491c4b5f-b6d0-445f-811b-d812a7678ebb" providerId="ADAL" clId="{E2A7D189-9BEC-4D13-8835-41A7F8016FD3}" dt="2025-04-24T22:13:32.032" v="8" actId="20577"/>
        <pc:sldMkLst>
          <pc:docMk/>
          <pc:sldMk cId="230916310" sldId="279"/>
        </pc:sldMkLst>
        <pc:spChg chg="mod">
          <ac:chgData name="Jessica Hexsel" userId="491c4b5f-b6d0-445f-811b-d812a7678ebb" providerId="ADAL" clId="{E2A7D189-9BEC-4D13-8835-41A7F8016FD3}" dt="2025-04-24T22:13:32.032" v="8" actId="20577"/>
          <ac:spMkLst>
            <pc:docMk/>
            <pc:sldMk cId="230916310" sldId="279"/>
            <ac:spMk id="3" creationId="{B28E0117-88FE-E8A7-E326-59453757C1A2}"/>
          </ac:spMkLst>
        </pc:spChg>
      </pc:sldChg>
      <pc:sldChg chg="del">
        <pc:chgData name="Jessica Hexsel" userId="491c4b5f-b6d0-445f-811b-d812a7678ebb" providerId="ADAL" clId="{E2A7D189-9BEC-4D13-8835-41A7F8016FD3}" dt="2025-04-24T22:13:06.316" v="1" actId="47"/>
        <pc:sldMkLst>
          <pc:docMk/>
          <pc:sldMk cId="941738978" sldId="284"/>
        </pc:sldMkLst>
      </pc:sldChg>
      <pc:sldChg chg="del">
        <pc:chgData name="Jessica Hexsel" userId="491c4b5f-b6d0-445f-811b-d812a7678ebb" providerId="ADAL" clId="{E2A7D189-9BEC-4D13-8835-41A7F8016FD3}" dt="2025-04-24T22:13:07.245" v="2" actId="47"/>
        <pc:sldMkLst>
          <pc:docMk/>
          <pc:sldMk cId="1771372555" sldId="285"/>
        </pc:sldMkLst>
      </pc:sldChg>
      <pc:sldChg chg="add">
        <pc:chgData name="Jessica Hexsel" userId="491c4b5f-b6d0-445f-811b-d812a7678ebb" providerId="ADAL" clId="{E2A7D189-9BEC-4D13-8835-41A7F8016FD3}" dt="2025-04-24T22:13:02.965" v="0"/>
        <pc:sldMkLst>
          <pc:docMk/>
          <pc:sldMk cId="2802603588" sldId="334"/>
        </pc:sldMkLst>
      </pc:sldChg>
      <pc:sldChg chg="add">
        <pc:chgData name="Jessica Hexsel" userId="491c4b5f-b6d0-445f-811b-d812a7678ebb" providerId="ADAL" clId="{E2A7D189-9BEC-4D13-8835-41A7F8016FD3}" dt="2025-04-24T22:13:02.965" v="0"/>
        <pc:sldMkLst>
          <pc:docMk/>
          <pc:sldMk cId="322033544" sldId="335"/>
        </pc:sldMkLst>
      </pc:sldChg>
    </pc:docChg>
  </pc:docChgLst>
  <pc:docChgLst>
    <pc:chgData name="Charlene Cooper" userId="0781e35b-6c20-42c1-84c0-3107ff6be4ea" providerId="ADAL" clId="{A7C61894-5307-4356-AE7C-B800BB0FA48E}"/>
    <pc:docChg chg="modSld">
      <pc:chgData name="Charlene Cooper" userId="0781e35b-6c20-42c1-84c0-3107ff6be4ea" providerId="ADAL" clId="{A7C61894-5307-4356-AE7C-B800BB0FA48E}" dt="2025-05-07T01:40:37.327" v="12" actId="20577"/>
      <pc:docMkLst>
        <pc:docMk/>
      </pc:docMkLst>
      <pc:sldChg chg="modSp mod">
        <pc:chgData name="Charlene Cooper" userId="0781e35b-6c20-42c1-84c0-3107ff6be4ea" providerId="ADAL" clId="{A7C61894-5307-4356-AE7C-B800BB0FA48E}" dt="2025-05-07T01:40:37.327" v="12" actId="20577"/>
        <pc:sldMkLst>
          <pc:docMk/>
          <pc:sldMk cId="1699856259" sldId="272"/>
        </pc:sldMkLst>
        <pc:spChg chg="mod">
          <ac:chgData name="Charlene Cooper" userId="0781e35b-6c20-42c1-84c0-3107ff6be4ea" providerId="ADAL" clId="{A7C61894-5307-4356-AE7C-B800BB0FA48E}" dt="2025-05-07T01:40:37.327" v="12" actId="20577"/>
          <ac:spMkLst>
            <pc:docMk/>
            <pc:sldMk cId="1699856259" sldId="272"/>
            <ac:spMk id="3" creationId="{5E67FDBC-7556-1562-5808-10601892A9BB}"/>
          </ac:spMkLst>
        </pc:spChg>
      </pc:sldChg>
      <pc:sldChg chg="modSp mod">
        <pc:chgData name="Charlene Cooper" userId="0781e35b-6c20-42c1-84c0-3107ff6be4ea" providerId="ADAL" clId="{A7C61894-5307-4356-AE7C-B800BB0FA48E}" dt="2025-05-07T01:39:55.564" v="6" actId="20577"/>
        <pc:sldMkLst>
          <pc:docMk/>
          <pc:sldMk cId="1573673410" sldId="273"/>
        </pc:sldMkLst>
        <pc:spChg chg="mod">
          <ac:chgData name="Charlene Cooper" userId="0781e35b-6c20-42c1-84c0-3107ff6be4ea" providerId="ADAL" clId="{A7C61894-5307-4356-AE7C-B800BB0FA48E}" dt="2025-05-07T01:39:55.564" v="6" actId="20577"/>
          <ac:spMkLst>
            <pc:docMk/>
            <pc:sldMk cId="1573673410" sldId="273"/>
            <ac:spMk id="6" creationId="{D62D987A-B5C1-CFC4-14EA-4138FF7C80C5}"/>
          </ac:spMkLst>
        </pc:spChg>
      </pc:sldChg>
      <pc:sldChg chg="modSp mod">
        <pc:chgData name="Charlene Cooper" userId="0781e35b-6c20-42c1-84c0-3107ff6be4ea" providerId="ADAL" clId="{A7C61894-5307-4356-AE7C-B800BB0FA48E}" dt="2025-05-07T01:39:38.865" v="4" actId="20577"/>
        <pc:sldMkLst>
          <pc:docMk/>
          <pc:sldMk cId="4094942260" sldId="274"/>
        </pc:sldMkLst>
        <pc:spChg chg="mod">
          <ac:chgData name="Charlene Cooper" userId="0781e35b-6c20-42c1-84c0-3107ff6be4ea" providerId="ADAL" clId="{A7C61894-5307-4356-AE7C-B800BB0FA48E}" dt="2025-05-07T01:39:38.865" v="4" actId="20577"/>
          <ac:spMkLst>
            <pc:docMk/>
            <pc:sldMk cId="4094942260" sldId="274"/>
            <ac:spMk id="6" creationId="{DCF11494-1967-87B6-B893-D87DD08FEA8D}"/>
          </ac:spMkLst>
        </pc:spChg>
      </pc:sldChg>
      <pc:sldChg chg="modSp">
        <pc:chgData name="Charlene Cooper" userId="0781e35b-6c20-42c1-84c0-3107ff6be4ea" providerId="ADAL" clId="{A7C61894-5307-4356-AE7C-B800BB0FA48E}" dt="2025-05-07T01:40:29.870" v="10" actId="20577"/>
        <pc:sldMkLst>
          <pc:docMk/>
          <pc:sldMk cId="2725122435" sldId="278"/>
        </pc:sldMkLst>
        <pc:spChg chg="mod">
          <ac:chgData name="Charlene Cooper" userId="0781e35b-6c20-42c1-84c0-3107ff6be4ea" providerId="ADAL" clId="{A7C61894-5307-4356-AE7C-B800BB0FA48E}" dt="2025-05-07T01:40:29.870" v="10" actId="20577"/>
          <ac:spMkLst>
            <pc:docMk/>
            <pc:sldMk cId="2725122435" sldId="278"/>
            <ac:spMk id="3" creationId="{DFD99DAE-8FE8-59DC-3836-30C88FEB47A4}"/>
          </ac:spMkLst>
        </pc:spChg>
      </pc:sldChg>
      <pc:sldChg chg="modSp mod">
        <pc:chgData name="Charlene Cooper" userId="0781e35b-6c20-42c1-84c0-3107ff6be4ea" providerId="ADAL" clId="{A7C61894-5307-4356-AE7C-B800BB0FA48E}" dt="2025-05-07T01:40:21.898" v="8" actId="20577"/>
        <pc:sldMkLst>
          <pc:docMk/>
          <pc:sldMk cId="230916310" sldId="279"/>
        </pc:sldMkLst>
        <pc:spChg chg="mod">
          <ac:chgData name="Charlene Cooper" userId="0781e35b-6c20-42c1-84c0-3107ff6be4ea" providerId="ADAL" clId="{A7C61894-5307-4356-AE7C-B800BB0FA48E}" dt="2025-05-07T01:40:21.898" v="8" actId="20577"/>
          <ac:spMkLst>
            <pc:docMk/>
            <pc:sldMk cId="230916310" sldId="279"/>
            <ac:spMk id="3" creationId="{B28E0117-88FE-E8A7-E326-59453757C1A2}"/>
          </ac:spMkLst>
        </pc:spChg>
        <pc:picChg chg="mod">
          <ac:chgData name="Charlene Cooper" userId="0781e35b-6c20-42c1-84c0-3107ff6be4ea" providerId="ADAL" clId="{A7C61894-5307-4356-AE7C-B800BB0FA48E}" dt="2025-05-07T01:39:06.310" v="1" actId="1076"/>
          <ac:picMkLst>
            <pc:docMk/>
            <pc:sldMk cId="230916310" sldId="279"/>
            <ac:picMk id="9" creationId="{8618A657-8B93-687B-3BF8-75BC20505135}"/>
          </ac:picMkLst>
        </pc:picChg>
      </pc:sldChg>
    </pc:docChg>
  </pc:docChgLst>
  <pc:docChgLst>
    <pc:chgData name="Linda Morgan" userId="827612fd-6323-470c-90b3-9d7d5ef6bc5c" providerId="ADAL" clId="{05FE3743-F93C-402E-83DA-C924D3DC62BD}"/>
    <pc:docChg chg="modSld">
      <pc:chgData name="Linda Morgan" userId="827612fd-6323-470c-90b3-9d7d5ef6bc5c" providerId="ADAL" clId="{05FE3743-F93C-402E-83DA-C924D3DC62BD}" dt="2025-04-25T13:48:59.896" v="1" actId="962"/>
      <pc:docMkLst>
        <pc:docMk/>
      </pc:docMkLst>
      <pc:sldChg chg="modSp mod">
        <pc:chgData name="Linda Morgan" userId="827612fd-6323-470c-90b3-9d7d5ef6bc5c" providerId="ADAL" clId="{05FE3743-F93C-402E-83DA-C924D3DC62BD}" dt="2025-04-25T13:48:50.718" v="0" actId="962"/>
        <pc:sldMkLst>
          <pc:docMk/>
          <pc:sldMk cId="2802603588" sldId="334"/>
        </pc:sldMkLst>
        <pc:picChg chg="mod">
          <ac:chgData name="Linda Morgan" userId="827612fd-6323-470c-90b3-9d7d5ef6bc5c" providerId="ADAL" clId="{05FE3743-F93C-402E-83DA-C924D3DC62BD}" dt="2025-04-25T13:48:50.718" v="0" actId="962"/>
          <ac:picMkLst>
            <pc:docMk/>
            <pc:sldMk cId="2802603588" sldId="334"/>
            <ac:picMk id="11" creationId="{DA46A908-3228-6B8F-B580-40B94FA4B3E1}"/>
          </ac:picMkLst>
        </pc:picChg>
      </pc:sldChg>
      <pc:sldChg chg="modSp mod">
        <pc:chgData name="Linda Morgan" userId="827612fd-6323-470c-90b3-9d7d5ef6bc5c" providerId="ADAL" clId="{05FE3743-F93C-402E-83DA-C924D3DC62BD}" dt="2025-04-25T13:48:59.896" v="1" actId="962"/>
        <pc:sldMkLst>
          <pc:docMk/>
          <pc:sldMk cId="322033544" sldId="335"/>
        </pc:sldMkLst>
        <pc:picChg chg="mod">
          <ac:chgData name="Linda Morgan" userId="827612fd-6323-470c-90b3-9d7d5ef6bc5c" providerId="ADAL" clId="{05FE3743-F93C-402E-83DA-C924D3DC62BD}" dt="2025-04-25T13:48:59.896" v="1" actId="962"/>
          <ac:picMkLst>
            <pc:docMk/>
            <pc:sldMk cId="322033544" sldId="335"/>
            <ac:picMk id="7" creationId="{C0C8A067-E827-7991-ED31-FD509E2E1EE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CACDF-390F-43BE-A7B0-8EB2ED18770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58310-AC33-46E4-81F1-08D666D0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60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B8BEA-CB26-4A19-9B7A-23C02BD2380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1B0B9-DAF5-46F9-9463-94F7BFA2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709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F6416-982D-43C9-B401-568D3EF24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98" y="6055743"/>
            <a:ext cx="697324" cy="675072"/>
          </a:xfrm>
          <a:prstGeom prst="rect">
            <a:avLst/>
          </a:prstGeom>
        </p:spPr>
      </p:pic>
      <p:pic>
        <p:nvPicPr>
          <p:cNvPr id="5" name="Picture 4" descr="A purple and black background&#10;&#10;Description automatically generated">
            <a:extLst>
              <a:ext uri="{FF2B5EF4-FFF2-40B4-BE49-F238E27FC236}">
                <a16:creationId xmlns:a16="http://schemas.microsoft.com/office/drawing/2014/main" id="{588645CE-526A-063F-C9FC-95A58FE7CD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2000" cy="6857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05228-086F-006A-76DF-4E80EE75A256}"/>
              </a:ext>
            </a:extLst>
          </p:cNvPr>
          <p:cNvSpPr txBox="1"/>
          <p:nvPr userDrawn="1"/>
        </p:nvSpPr>
        <p:spPr>
          <a:xfrm>
            <a:off x="409542" y="1630017"/>
            <a:ext cx="91717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Cybersecurity    Basics</a:t>
            </a:r>
          </a:p>
        </p:txBody>
      </p:sp>
    </p:spTree>
    <p:extLst>
      <p:ext uri="{BB962C8B-B14F-4D97-AF65-F5344CB8AC3E}">
        <p14:creationId xmlns:p14="http://schemas.microsoft.com/office/powerpoint/2010/main" val="117645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365129"/>
            <a:ext cx="10728960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40" y="1371600"/>
            <a:ext cx="5242560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3440" y="2286000"/>
            <a:ext cx="524256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371600"/>
            <a:ext cx="5242560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39" y="2286000"/>
            <a:ext cx="524256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475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CBFDB-6F2F-408A-B4B5-E14287D8A7A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E8E7A-3E60-45B7-8AC0-5DE38CCEAAA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F6416-982D-43C9-B401-568D3EF243C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97" y="5531132"/>
            <a:ext cx="1239227" cy="119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" y="0"/>
            <a:ext cx="121893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75E11-4B6C-7C13-E1A8-C22C9D82252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98" y="6055743"/>
            <a:ext cx="697324" cy="6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6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4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CABCE1C6-54E6-7879-C0D4-7F1B08222B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2013" y="5395913"/>
            <a:ext cx="7519987" cy="6365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Rules of the Digital Playground</a:t>
            </a:r>
          </a:p>
        </p:txBody>
      </p:sp>
    </p:spTree>
    <p:extLst>
      <p:ext uri="{BB962C8B-B14F-4D97-AF65-F5344CB8AC3E}">
        <p14:creationId xmlns:p14="http://schemas.microsoft.com/office/powerpoint/2010/main" val="161737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9DDC-1DD7-E590-73C9-31E482F6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7BB56B4-C610-367B-AD04-89E0B8449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28"/>
            <a:ext cx="8046720" cy="914400"/>
          </a:xfrm>
        </p:spPr>
        <p:txBody>
          <a:bodyPr/>
          <a:lstStyle/>
          <a:p>
            <a:r>
              <a:rPr lang="en-US"/>
              <a:t>Cyber Career Spotlight</a:t>
            </a:r>
          </a:p>
        </p:txBody>
      </p:sp>
      <p:pic>
        <p:nvPicPr>
          <p:cNvPr id="9" name="Picture 8" descr="Career Profile Card Front: Privacy Officer">
            <a:extLst>
              <a:ext uri="{FF2B5EF4-FFF2-40B4-BE49-F238E27FC236}">
                <a16:creationId xmlns:a16="http://schemas.microsoft.com/office/drawing/2014/main" id="{A3F23363-0A06-DA2D-7415-0A7F836D5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4376" y="1279528"/>
            <a:ext cx="3586690" cy="5021366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  <p:pic>
        <p:nvPicPr>
          <p:cNvPr id="11" name="Picture 10" descr="Career Profile Card Back: Privacy Officer&#10;Median Salary: $130,000+&#10;Develops and oversees privacy policies and programs for an organization and its staff&#10;Degree Required&#10;QR Code to https://cyber.org/careers/Privacy-Officer&#10;CISA Logo&#10;CYBER.ORG Logo">
            <a:extLst>
              <a:ext uri="{FF2B5EF4-FFF2-40B4-BE49-F238E27FC236}">
                <a16:creationId xmlns:a16="http://schemas.microsoft.com/office/drawing/2014/main" id="{DA46A908-3228-6B8F-B580-40B94FA4B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79528"/>
            <a:ext cx="3586690" cy="5021366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2802603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29C93-5351-FB4D-F681-203475C86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7D16-B2D6-DAF3-FAD2-2E6B8B293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369" y="114108"/>
            <a:ext cx="4257468" cy="1884431"/>
          </a:xfrm>
        </p:spPr>
        <p:txBody>
          <a:bodyPr>
            <a:normAutofit/>
          </a:bodyPr>
          <a:lstStyle/>
          <a:p>
            <a:r>
              <a:rPr lang="en-US"/>
              <a:t>Cyber Career Spotlight Details</a:t>
            </a:r>
          </a:p>
        </p:txBody>
      </p:sp>
      <p:pic>
        <p:nvPicPr>
          <p:cNvPr id="7" name="Picture 6" descr="Career Profile: Privacy Officer&#10;Median Salary: $130,000+&#10;Job Growth: 6%&#10;Degree Required&#10;Skills: Leadership; detail oriented; problem-solving; analytical; strong ability to effectively adapt communication for different groups&#10;Common Job Duties: Perform privacy policy checks; Create and update an organization's policies, rules, and handbooks; Ensure privacy rules are followed; Lead incident response to privacy concerns&#10;Explore QR Code to https://cyber.org/careers/Privacy-Officer&#10;CISA Logo&#10;CYBER.ORG Logo&#10;Oversight &amp; Governance work role symbol">
            <a:extLst>
              <a:ext uri="{FF2B5EF4-FFF2-40B4-BE49-F238E27FC236}">
                <a16:creationId xmlns:a16="http://schemas.microsoft.com/office/drawing/2014/main" id="{C0C8A067-E827-7991-ED31-FD509E2E1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6232" y="228600"/>
            <a:ext cx="6400800" cy="6400800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322033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3761-6670-2E81-11AB-AF8D2EAEB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4F0628-2BCE-84DF-C594-A3B917A0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11494-1967-87B6-B893-D87DD08FE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one online rule you think is really important? Why?</a:t>
            </a:r>
          </a:p>
          <a:p>
            <a:r>
              <a:rPr lang="en-US" dirty="0"/>
              <a:t>How do you think these rules make the internet safer for everyone?</a:t>
            </a:r>
          </a:p>
          <a:p>
            <a:endParaRPr lang="en-US" dirty="0"/>
          </a:p>
          <a:p>
            <a:r>
              <a:rPr lang="en-US" dirty="0"/>
              <a:t>Exit Ticket: What is one thing you learned today and one rule you think everyone should follow online?</a:t>
            </a:r>
          </a:p>
        </p:txBody>
      </p:sp>
    </p:spTree>
    <p:extLst>
      <p:ext uri="{BB962C8B-B14F-4D97-AF65-F5344CB8AC3E}">
        <p14:creationId xmlns:p14="http://schemas.microsoft.com/office/powerpoint/2010/main" val="409494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B6C0-8076-20BB-F729-1E0FECA6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The Rules of the Digital Playground </a:t>
            </a:r>
            <a:endParaRPr lang="en-US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E67FDBC-7556-1562-5808-10601892A9B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387548" cy="23786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Arial"/>
                <a:cs typeface="Arial"/>
              </a:rPr>
              <a:t>Guiding Question: How can rules and policies keep me safe on the digital playground of the internet </a:t>
            </a:r>
            <a:r>
              <a:rPr lang="en-US" dirty="0">
                <a:latin typeface="Arial"/>
                <a:cs typeface="Arial"/>
              </a:rPr>
              <a:t>in the same way rules keep me safe on the actual playground?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DCB577-8C27-975B-9515-43216D65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4251"/>
            <a:ext cx="10515600" cy="19727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Students will:</a:t>
            </a:r>
          </a:p>
          <a:p>
            <a:r>
              <a:rPr lang="en-US">
                <a:latin typeface="Arial"/>
                <a:cs typeface="Arial"/>
              </a:rPr>
              <a:t>Understand that policies and laws help keep people safe online, just like rules help on a playground.</a:t>
            </a:r>
          </a:p>
          <a:p>
            <a:r>
              <a:rPr lang="en-US">
                <a:latin typeface="Arial"/>
                <a:cs typeface="Arial"/>
              </a:rPr>
              <a:t>Identify examples of age-appropriate online rules and policies.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043D5-B080-EA27-9CBC-FAD9206C8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4895" y="1782928"/>
            <a:ext cx="4170293" cy="2781064"/>
          </a:xfrm>
          <a:prstGeom prst="rect">
            <a:avLst/>
          </a:prstGeom>
          <a:ln w="28575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169985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AF2A-F784-D75F-02C9-DBC38939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Rules to Safely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9DAE-8FE8-59DC-3836-30C88FEB4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62223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the rules for our playground/outdoor space/commons area?</a:t>
            </a:r>
          </a:p>
          <a:p>
            <a:r>
              <a:rPr lang="en-US" dirty="0"/>
              <a:t>Why do you think these rules exist?</a:t>
            </a:r>
          </a:p>
          <a:p>
            <a:r>
              <a:rPr lang="en-US" dirty="0"/>
              <a:t>What happens if you break the rules for our playground/outdoor space/commons area?</a:t>
            </a:r>
          </a:p>
          <a:p>
            <a:r>
              <a:rPr lang="en-US" dirty="0"/>
              <a:t>The internet has rules too, and breaking those rules can lead to consequences!</a:t>
            </a:r>
          </a:p>
          <a:p>
            <a:endParaRPr lang="en-US" dirty="0"/>
          </a:p>
        </p:txBody>
      </p:sp>
      <p:pic>
        <p:nvPicPr>
          <p:cNvPr id="13" name="Picture 12" descr="Multiple pictures of students playing on playgrounds.">
            <a:extLst>
              <a:ext uri="{FF2B5EF4-FFF2-40B4-BE49-F238E27FC236}">
                <a16:creationId xmlns:a16="http://schemas.microsoft.com/office/drawing/2014/main" id="{BE1D9BCE-AB95-3F01-9839-B71D9FE37CA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36" y="4184707"/>
            <a:ext cx="2944613" cy="1965209"/>
          </a:xfrm>
          <a:prstGeom prst="rect">
            <a:avLst/>
          </a:prstGeom>
          <a:ln w="28575">
            <a:solidFill>
              <a:srgbClr val="7F2A9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FF534-C507-07CC-3E13-D57E93B0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082" y="2845454"/>
            <a:ext cx="2925860" cy="1965209"/>
          </a:xfrm>
          <a:prstGeom prst="rect">
            <a:avLst/>
          </a:prstGeom>
          <a:ln w="28575">
            <a:solidFill>
              <a:srgbClr val="7F2A9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FABE4-88ED-7A10-BA46-89F284186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35" y="1690688"/>
            <a:ext cx="2947814" cy="1965209"/>
          </a:xfrm>
          <a:prstGeom prst="rect">
            <a:avLst/>
          </a:prstGeom>
          <a:ln w="28575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27251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C1B6-FEB7-A5C9-3686-FD609EF9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Case of the Digital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0117-88FE-E8A7-E326-59453757C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465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Alex loves spending time on the playground at school. Alex knows all the playground rules and does his best to play safely while on the playground. One day, a classmate mentions a cool new game app. Alex is excited to play but quickly realizes that the internet has its own set of rules – just like the playground.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8A657-8B93-687B-3BF8-75BC20505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0" r="16973"/>
          <a:stretch/>
        </p:blipFill>
        <p:spPr>
          <a:xfrm>
            <a:off x="8638953" y="1442853"/>
            <a:ext cx="3193312" cy="3758309"/>
          </a:xfrm>
          <a:prstGeom prst="rect">
            <a:avLst/>
          </a:prstGeom>
          <a:ln w="28575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23091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9F8F-EEE4-D483-CCB7-3B5E44C5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Number 1: Age Restrictions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EDFE68-930C-64EA-AA2F-9ACF69F00A74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600" cy="141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Alex tries to sign up for the new game app, but a pop-up says, “You must be 13 or older to create an account.” Alex is only 10. “Why can’t I sign up?” Alex wonders.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F16FF-193B-A980-C127-BFC96A83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05772"/>
            <a:ext cx="6703944" cy="1415082"/>
          </a:xfrm>
        </p:spPr>
        <p:txBody>
          <a:bodyPr>
            <a:normAutofit/>
          </a:bodyPr>
          <a:lstStyle/>
          <a:p>
            <a:r>
              <a:rPr lang="en-US"/>
              <a:t>Why do you think the app has age restrictions?</a:t>
            </a:r>
          </a:p>
          <a:p>
            <a:r>
              <a:rPr lang="en-US"/>
              <a:t>How might this rule keep Alex safe?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4288E-31E9-FE2F-6E4C-2E9ED65A7CDF}"/>
              </a:ext>
            </a:extLst>
          </p:cNvPr>
          <p:cNvSpPr txBox="1">
            <a:spLocks/>
          </p:cNvSpPr>
          <p:nvPr/>
        </p:nvSpPr>
        <p:spPr>
          <a:xfrm>
            <a:off x="838199" y="4682367"/>
            <a:ext cx="6703944" cy="141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Age restrictions protect younger users from content and interactions they might not understand or be ready for.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B1F45-9BCF-1E2D-8EDD-944246576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52" y="3105770"/>
            <a:ext cx="4487517" cy="2991678"/>
          </a:xfrm>
          <a:prstGeom prst="rect">
            <a:avLst/>
          </a:prstGeom>
          <a:ln w="28575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39642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A9D5-A06E-AB2E-BE2A-B8F81EEC2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2: Reporting Unkind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9A77-1895-4863-239F-B101469C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3831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Alex finally finds a different game app that’s for kids. While playing, Alex sees another player sending mean messages to everyone in the chat. Instead of replying, Alex clicks the “Report” button and tells a parent.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520250-FFFF-8B80-980B-64E2C86412D9}"/>
              </a:ext>
            </a:extLst>
          </p:cNvPr>
          <p:cNvSpPr txBox="1">
            <a:spLocks/>
          </p:cNvSpPr>
          <p:nvPr/>
        </p:nvSpPr>
        <p:spPr>
          <a:xfrm>
            <a:off x="4124738" y="3429001"/>
            <a:ext cx="7229061" cy="1838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should Alex do if the behavior continues?</a:t>
            </a:r>
          </a:p>
          <a:p>
            <a:r>
              <a:rPr lang="en-US"/>
              <a:t>Why do you think games have a “Report” button?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6E534F-0BC7-DC6E-312E-9B1D2C603077}"/>
              </a:ext>
            </a:extLst>
          </p:cNvPr>
          <p:cNvSpPr txBox="1">
            <a:spLocks/>
          </p:cNvSpPr>
          <p:nvPr/>
        </p:nvSpPr>
        <p:spPr>
          <a:xfrm>
            <a:off x="4124738" y="5267739"/>
            <a:ext cx="7229061" cy="94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Reporting tools help stop harmful behavior and keep online spaces safe and respectful.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6E37BE-50B4-150F-0CEA-EB29B5C27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/>
        </p:blipFill>
        <p:spPr>
          <a:xfrm>
            <a:off x="838199" y="3429000"/>
            <a:ext cx="3209026" cy="2633870"/>
          </a:xfrm>
          <a:prstGeom prst="rect">
            <a:avLst/>
          </a:prstGeom>
          <a:ln w="28575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184079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DF4C6-E631-560B-7B51-C925E4D1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F6A5-E824-7617-956A-947D99E9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3: Privacy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6EB57-FF2C-E720-E933-0C74C9F1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931"/>
            <a:ext cx="10515600" cy="19480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While playing the game, Alex decides to share a fun picture of the family’s new puppy. Later, a stranger comments, “Cute dog! What’s its name?” Alex gets a little nervous and realizes his profile is set to “Public.” With a parent’s help, Alex changes the settings to “Friends Only.”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2286D7-60D4-2447-77A1-B2AF277350EF}"/>
              </a:ext>
            </a:extLst>
          </p:cNvPr>
          <p:cNvSpPr txBox="1">
            <a:spLocks/>
          </p:cNvSpPr>
          <p:nvPr/>
        </p:nvSpPr>
        <p:spPr>
          <a:xfrm>
            <a:off x="838200" y="3429001"/>
            <a:ext cx="5681870" cy="1838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could happen if Alex didn’t change the privacy settings?</a:t>
            </a:r>
          </a:p>
          <a:p>
            <a:r>
              <a:rPr lang="en-US"/>
              <a:t>How do privacy settings protect your personal information?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875154-0C76-97A4-B29A-09433DB92ACF}"/>
              </a:ext>
            </a:extLst>
          </p:cNvPr>
          <p:cNvSpPr txBox="1">
            <a:spLocks/>
          </p:cNvSpPr>
          <p:nvPr/>
        </p:nvSpPr>
        <p:spPr>
          <a:xfrm>
            <a:off x="838200" y="5267739"/>
            <a:ext cx="7272130" cy="10933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Privacy setting control who sees your information and can protect you from sharing too much online.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96A58E-005A-734F-6A19-6F103BCB3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2" r="8212"/>
          <a:stretch/>
        </p:blipFill>
        <p:spPr>
          <a:xfrm>
            <a:off x="7695793" y="3024809"/>
            <a:ext cx="3658007" cy="2918791"/>
          </a:xfrm>
          <a:prstGeom prst="rect">
            <a:avLst/>
          </a:prstGeom>
          <a:solidFill>
            <a:srgbClr val="7F2A91"/>
          </a:solidFill>
          <a:ln w="28575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14922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6B395B-EFC2-C80A-CE41-E408DE2D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Knowledge Check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D987A-B5C1-CFC4-14EA-4138FF7C8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5796" cy="2562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following these online rules, Alex enjoys the game safely and learns how to make smart decisions online!</a:t>
            </a:r>
          </a:p>
          <a:p>
            <a:r>
              <a:rPr lang="en-US" dirty="0"/>
              <a:t>What are some of the similarities we are seeing in our playground rules versus the rules Alex is discovering about the internet?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23D30CF-8BF5-E105-5225-777257AC7888}"/>
              </a:ext>
            </a:extLst>
          </p:cNvPr>
          <p:cNvSpPr txBox="1">
            <a:spLocks/>
          </p:cNvSpPr>
          <p:nvPr/>
        </p:nvSpPr>
        <p:spPr>
          <a:xfrm>
            <a:off x="838199" y="4523547"/>
            <a:ext cx="10515600" cy="1887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Alex ran into a rule restricting him from creating an account at a game website because of his age. What could be a rule for the playground/outdoor space/commons area here at our school? How would it keep students safe?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84F95E-71EE-4C84-A836-C7C7AFBC8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5" r="9928"/>
          <a:stretch/>
        </p:blipFill>
        <p:spPr>
          <a:xfrm>
            <a:off x="8233995" y="1825625"/>
            <a:ext cx="3119804" cy="2562984"/>
          </a:xfrm>
          <a:prstGeom prst="rect">
            <a:avLst/>
          </a:prstGeom>
          <a:ln w="28575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157367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3AFE-F0B4-A9C9-F80D-86B74E40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Online Rule I Have, Who Has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4B6B-0DE7-8B59-2B88-81EF67ABD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463392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Students will partner up with one I Have, Who Has card.</a:t>
            </a:r>
          </a:p>
          <a:p>
            <a:r>
              <a:rPr lang="en-US"/>
              <a:t>One partner will read the I Have portion when appropriate, the other will read the Who Has when appropriate.</a:t>
            </a:r>
          </a:p>
          <a:p>
            <a:r>
              <a:rPr lang="en-US"/>
              <a:t>Teacher will select one partnership to read their WHO HAS portion of their card first.</a:t>
            </a:r>
          </a:p>
          <a:p>
            <a:r>
              <a:rPr lang="en-US"/>
              <a:t>The game ends when everyone has read their portions of every card, and the partner of the first reader reads the I Have portion of the first card read!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6F5AE-AE2B-9892-C786-7ED804F6F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" t="4606" r="19294" b="5222"/>
          <a:stretch/>
        </p:blipFill>
        <p:spPr>
          <a:xfrm>
            <a:off x="8301593" y="1825625"/>
            <a:ext cx="3052206" cy="4217366"/>
          </a:xfrm>
          <a:prstGeom prst="rect">
            <a:avLst/>
          </a:prstGeom>
          <a:ln w="28575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568642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C5BAD48BCC5C4AA414F1510DEA3D7D" ma:contentTypeVersion="18" ma:contentTypeDescription="Create a new document." ma:contentTypeScope="" ma:versionID="b22085505470054bbf6148decef71da3">
  <xsd:schema xmlns:xsd="http://www.w3.org/2001/XMLSchema" xmlns:xs="http://www.w3.org/2001/XMLSchema" xmlns:p="http://schemas.microsoft.com/office/2006/metadata/properties" xmlns:ns2="78fbef2b-ea79-41a1-9651-c56e3f5414e7" xmlns:ns3="1cfa8f96-892a-4f27-bb0a-8631ca5745ca" targetNamespace="http://schemas.microsoft.com/office/2006/metadata/properties" ma:root="true" ma:fieldsID="ab46704edc54d407716fd559afeb77cb" ns2:_="" ns3:_="">
    <xsd:import namespace="78fbef2b-ea79-41a1-9651-c56e3f5414e7"/>
    <xsd:import namespace="1cfa8f96-892a-4f27-bb0a-8631ca574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bef2b-ea79-41a1-9651-c56e3f5414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63f19c8-c610-41ec-b38a-a5f3effcbb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a8f96-892a-4f27-bb0a-8631ca574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91a2a6f-4b9f-444f-bf9c-7445e7e2d830}" ma:internalName="TaxCatchAll" ma:showField="CatchAllData" ma:web="1cfa8f96-892a-4f27-bb0a-8631ca5745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fa8f96-892a-4f27-bb0a-8631ca5745ca" xsi:nil="true"/>
    <lcf76f155ced4ddcb4097134ff3c332f xmlns="78fbef2b-ea79-41a1-9651-c56e3f5414e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7EB008-00C4-4CA3-8F57-9A58ECA92C9B}">
  <ds:schemaRefs>
    <ds:schemaRef ds:uri="1cfa8f96-892a-4f27-bb0a-8631ca5745ca"/>
    <ds:schemaRef ds:uri="78fbef2b-ea79-41a1-9651-c56e3f5414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A81935F-39F7-4ABF-8D43-5A28C41E0446}">
  <ds:schemaRefs>
    <ds:schemaRef ds:uri="1cfa8f96-892a-4f27-bb0a-8631ca5745ca"/>
    <ds:schemaRef ds:uri="78fbef2b-ea79-41a1-9651-c56e3f5414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703788-A6C8-41F2-A084-A67530B5F0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711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The Rules of the Digital Playground</vt:lpstr>
      <vt:lpstr>The Rules of the Digital Playground </vt:lpstr>
      <vt:lpstr>The Rules to Safely Play</vt:lpstr>
      <vt:lpstr>The Case of the Digital Playground</vt:lpstr>
      <vt:lpstr>Rule Number 1: Age Restrictions</vt:lpstr>
      <vt:lpstr>Rule 2: Reporting Unkind Behavior</vt:lpstr>
      <vt:lpstr>Rule 3: Privacy Settings</vt:lpstr>
      <vt:lpstr>Knowledge Check</vt:lpstr>
      <vt:lpstr>Online Rule I Have, Who Has Game</vt:lpstr>
      <vt:lpstr>Cyber Career Spotlight</vt:lpstr>
      <vt:lpstr>Cyber Career Spotlight Details</vt:lpstr>
      <vt:lpstr>Putting It All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Floyd</dc:creator>
  <cp:lastModifiedBy>Charlene Cooper</cp:lastModifiedBy>
  <cp:revision>1</cp:revision>
  <dcterms:created xsi:type="dcterms:W3CDTF">2019-04-17T19:12:48Z</dcterms:created>
  <dcterms:modified xsi:type="dcterms:W3CDTF">2025-05-07T01:40:39Z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0x010100BCC5BAD48BCC5C4AA414F1510DEA3D7D</vt:lpwstr>
  </property>
  <property fmtid="{D5CDD505-2E9C-101B-9397-08002B2CF9AE}" pid="3" name="Order">
    <vt:r8>4044400</vt:r8>
  </property>
  <property fmtid="{D5CDD505-2E9C-101B-9397-08002B2CF9AE}" pid="4" name="MediaServiceImageTags">
    <vt:lpwstr/>
  </property>
</Properties>
</file>